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758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82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13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395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758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701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676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500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9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06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85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F1AB-D666-4A06-98C4-2D7EE4FE17D4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ED26-A8EF-4783-8C85-42DFF57E70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684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Managed Health Care Rotation</a:t>
            </a:r>
            <a:br>
              <a:rPr lang="en-ZA" dirty="0" smtClean="0"/>
            </a:br>
            <a:r>
              <a:rPr lang="en-ZA" dirty="0" smtClean="0"/>
              <a:t>Descriptive </a:t>
            </a:r>
            <a:r>
              <a:rPr lang="en-ZA" dirty="0" err="1" smtClean="0"/>
              <a:t>PhotoStory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MBChB IV</a:t>
            </a:r>
          </a:p>
          <a:p>
            <a:r>
              <a:rPr lang="en-ZA" dirty="0" smtClean="0"/>
              <a:t>SA6 (GNK 385)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554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4 Description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[Add description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216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[Insert picture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197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5 Description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[Add description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216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764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Personal and Doctor’s Details: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Name:</a:t>
            </a:r>
          </a:p>
          <a:p>
            <a:r>
              <a:rPr lang="en-ZA" dirty="0" smtClean="0"/>
              <a:t>Surname:</a:t>
            </a:r>
          </a:p>
          <a:p>
            <a:r>
              <a:rPr lang="en-ZA" dirty="0" smtClean="0"/>
              <a:t>Student nr.:</a:t>
            </a:r>
          </a:p>
          <a:p>
            <a:r>
              <a:rPr lang="en-ZA" dirty="0" smtClean="0"/>
              <a:t>E-mail:</a:t>
            </a:r>
          </a:p>
          <a:p>
            <a:r>
              <a:rPr lang="en-ZA" dirty="0" smtClean="0"/>
              <a:t>Rotation Group:</a:t>
            </a:r>
            <a:br>
              <a:rPr lang="en-ZA" dirty="0" smtClean="0"/>
            </a:br>
            <a:endParaRPr lang="en-ZA" dirty="0" smtClean="0"/>
          </a:p>
          <a:p>
            <a:r>
              <a:rPr lang="en-ZA" dirty="0" smtClean="0"/>
              <a:t>Doctor’s name:</a:t>
            </a:r>
          </a:p>
          <a:p>
            <a:r>
              <a:rPr lang="en-ZA" dirty="0" smtClean="0"/>
              <a:t>Practice location:</a:t>
            </a:r>
          </a:p>
          <a:p>
            <a:r>
              <a:rPr lang="en-ZA" dirty="0" smtClean="0"/>
              <a:t>Doctor’s contact details: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2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[Insert picture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110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1 Description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[Add description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465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[Insert picture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197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2 Description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[Add description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216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[Insert picture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197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3 Description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[Add description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216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Picture 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[Insert picture here]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197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Managed Health Care Rotation Descriptive PhotoStory</vt:lpstr>
      <vt:lpstr>Personal and Doctor’s Details:</vt:lpstr>
      <vt:lpstr>Picture 1</vt:lpstr>
      <vt:lpstr>Picture 1 Description</vt:lpstr>
      <vt:lpstr>Picture 2</vt:lpstr>
      <vt:lpstr>Picture 2 Description</vt:lpstr>
      <vt:lpstr>Picture 3</vt:lpstr>
      <vt:lpstr>Picture 3 Description</vt:lpstr>
      <vt:lpstr>Picture 4</vt:lpstr>
      <vt:lpstr>Picture 4 Description</vt:lpstr>
      <vt:lpstr>Picture 5</vt:lpstr>
      <vt:lpstr>Picture 5 Description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Health Care Rotation Descriptive PhotoStory</dc:title>
  <dc:creator>User</dc:creator>
  <cp:lastModifiedBy>User</cp:lastModifiedBy>
  <cp:revision>1</cp:revision>
  <dcterms:created xsi:type="dcterms:W3CDTF">2012-08-27T10:15:47Z</dcterms:created>
  <dcterms:modified xsi:type="dcterms:W3CDTF">2012-08-27T10:20:06Z</dcterms:modified>
</cp:coreProperties>
</file>