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306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82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909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805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736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93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70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91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096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394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486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2275-3AC1-4B31-B12A-10B26AC002A2}" type="datetimeFigureOut">
              <a:rPr lang="en-ZA" smtClean="0"/>
              <a:t>2012/07/26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4B0D-EFC7-4056-ACC4-3810D824BE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024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>
                <a:latin typeface="Arial" charset="0"/>
              </a:rPr>
              <a:t>MENISCUS LESION OF THE KNEE AND INSTABILITY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latin typeface="Arial" charset="0"/>
              </a:rPr>
              <a:t>DR S </a:t>
            </a:r>
            <a:r>
              <a:rPr lang="en-GB" b="1" dirty="0" smtClean="0">
                <a:latin typeface="Arial" charset="0"/>
              </a:rPr>
              <a:t>SOMBILI</a:t>
            </a:r>
          </a:p>
          <a:p>
            <a:r>
              <a:rPr lang="en-GB" b="1" dirty="0" smtClean="0">
                <a:latin typeface="Arial" charset="0"/>
              </a:rPr>
              <a:t>2012</a:t>
            </a:r>
            <a:r>
              <a:rPr lang="en-GB" b="1" dirty="0">
                <a:latin typeface="Arial" charset="0"/>
              </a:rPr>
              <a:t/>
            </a:r>
            <a:br>
              <a:rPr lang="en-GB" b="1" dirty="0">
                <a:latin typeface="Arial" charset="0"/>
              </a:rPr>
            </a:b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4085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" charset="0"/>
              </a:rPr>
              <a:t>MENISCUS LESION OF THE KNEE AND INSTABILITY</a:t>
            </a:r>
            <a:endParaRPr lang="en-GB" sz="4000" b="1" dirty="0">
              <a:latin typeface="Arial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69925" y="2022475"/>
            <a:ext cx="8474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ZA"/>
          </a:p>
          <a:p>
            <a:endParaRPr lang="en-ZA"/>
          </a:p>
          <a:p>
            <a:r>
              <a:rPr lang="en-ZA"/>
              <a:t> </a:t>
            </a:r>
          </a:p>
          <a:p>
            <a:endParaRPr lang="en-GB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288" y="2492375"/>
            <a:ext cx="8748712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Actiology -Trauma –sport</a:t>
            </a:r>
          </a:p>
          <a:p>
            <a:r>
              <a:rPr lang="en-US"/>
              <a:t>	     - Occupational</a:t>
            </a:r>
          </a:p>
          <a:p>
            <a:r>
              <a:rPr lang="en-US"/>
              <a:t>	     - MVA.</a:t>
            </a:r>
          </a:p>
          <a:p>
            <a:endParaRPr lang="en-US"/>
          </a:p>
          <a:p>
            <a:r>
              <a:rPr lang="en-US"/>
              <a:t>Diagnosis – History-Pain</a:t>
            </a:r>
          </a:p>
          <a:p>
            <a:r>
              <a:rPr lang="en-US"/>
              <a:t>	     -  Instability</a:t>
            </a:r>
          </a:p>
          <a:p>
            <a:r>
              <a:rPr lang="en-US"/>
              <a:t>	     - Locking.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2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908175" y="609600"/>
            <a:ext cx="8208963" cy="1143000"/>
          </a:xfrm>
        </p:spPr>
        <p:txBody>
          <a:bodyPr/>
          <a:lstStyle/>
          <a:p>
            <a:r>
              <a:rPr lang="en-GB" sz="2400">
                <a:solidFill>
                  <a:schemeClr val="tx1"/>
                </a:solidFill>
              </a:rPr>
              <a:t>Examination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81075"/>
            <a:ext cx="6858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ZA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GB">
              <a:latin typeface="Arial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23850" y="908050"/>
            <a:ext cx="77406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 Swelling</a:t>
            </a:r>
          </a:p>
          <a:p>
            <a:pPr>
              <a:buFontTx/>
              <a:buChar char="-"/>
            </a:pPr>
            <a:r>
              <a:rPr lang="en-US"/>
              <a:t> Muscle wasting</a:t>
            </a:r>
          </a:p>
          <a:p>
            <a:pPr>
              <a:buFontTx/>
              <a:buChar char="-"/>
            </a:pPr>
            <a:r>
              <a:rPr lang="en-US"/>
              <a:t>Tendernesas.</a:t>
            </a:r>
          </a:p>
          <a:p>
            <a:pPr>
              <a:buFontTx/>
              <a:buChar char="-"/>
            </a:pPr>
            <a:r>
              <a:rPr lang="en-US"/>
              <a:t>McMurray test</a:t>
            </a:r>
          </a:p>
          <a:p>
            <a:endParaRPr lang="en-US"/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6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779838" cy="1219200"/>
          </a:xfrm>
        </p:spPr>
        <p:txBody>
          <a:bodyPr/>
          <a:lstStyle/>
          <a:p>
            <a:r>
              <a:rPr lang="en-ZA" sz="2400">
                <a:solidFill>
                  <a:schemeClr val="tx1"/>
                </a:solidFill>
                <a:latin typeface="Arial" charset="0"/>
              </a:rPr>
              <a:t>Types of injuries</a:t>
            </a:r>
            <a:endParaRPr lang="en-GB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600200"/>
            <a:ext cx="6400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ZA"/>
              <a:t>                     - </a:t>
            </a:r>
            <a:r>
              <a:rPr lang="en-ZA">
                <a:latin typeface="Arial" charset="0"/>
              </a:rPr>
              <a:t>Radial tears</a:t>
            </a:r>
          </a:p>
          <a:p>
            <a:pPr>
              <a:spcBef>
                <a:spcPct val="50000"/>
              </a:spcBef>
            </a:pPr>
            <a:r>
              <a:rPr lang="en-ZA">
                <a:latin typeface="Arial" charset="0"/>
              </a:rPr>
              <a:t>                    - Longitudinal tears</a:t>
            </a:r>
          </a:p>
          <a:p>
            <a:pPr>
              <a:spcBef>
                <a:spcPct val="50000"/>
              </a:spcBef>
            </a:pPr>
            <a:r>
              <a:rPr lang="en-ZA">
                <a:latin typeface="Arial" charset="0"/>
              </a:rPr>
              <a:t>                    - Bucket handle tears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ZA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ZA">
                <a:latin typeface="Arial" charset="0"/>
              </a:rPr>
              <a:t>Treatment  -maniscus-repair</a:t>
            </a:r>
          </a:p>
          <a:p>
            <a:pPr>
              <a:spcBef>
                <a:spcPct val="50000"/>
              </a:spcBef>
            </a:pPr>
            <a:r>
              <a:rPr lang="en-ZA">
                <a:latin typeface="Arial" charset="0"/>
              </a:rPr>
              <a:t>	        - excision –partial</a:t>
            </a:r>
          </a:p>
          <a:p>
            <a:pPr>
              <a:spcBef>
                <a:spcPct val="50000"/>
              </a:spcBef>
            </a:pPr>
            <a:r>
              <a:rPr lang="en-ZA">
                <a:latin typeface="Arial" charset="0"/>
              </a:rPr>
              <a:t>	        - complete</a:t>
            </a:r>
          </a:p>
          <a:p>
            <a:pPr>
              <a:spcBef>
                <a:spcPct val="50000"/>
              </a:spcBef>
            </a:pPr>
            <a:endParaRPr lang="en-ZA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0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MENISCUS LESION OF THE KNEE AND INSTABILITY</vt:lpstr>
      <vt:lpstr>MENISCUS LESION OF THE KNEE AND INSTABILITY</vt:lpstr>
      <vt:lpstr>Examination</vt:lpstr>
      <vt:lpstr>Types of injuries</vt:lpstr>
    </vt:vector>
  </TitlesOfParts>
  <Company>University of Pretoria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MENISCUS LESION OF THE KNEE AND INSTABILITY</dc:title>
  <dc:creator>user</dc:creator>
  <cp:lastModifiedBy>user</cp:lastModifiedBy>
  <cp:revision>2</cp:revision>
  <dcterms:created xsi:type="dcterms:W3CDTF">2012-07-26T13:06:25Z</dcterms:created>
  <dcterms:modified xsi:type="dcterms:W3CDTF">2012-07-26T13:07:44Z</dcterms:modified>
</cp:coreProperties>
</file>