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1" r:id="rId2"/>
    <p:sldId id="260" r:id="rId3"/>
    <p:sldId id="261" r:id="rId4"/>
    <p:sldId id="262" r:id="rId5"/>
    <p:sldId id="266" r:id="rId6"/>
    <p:sldId id="265" r:id="rId7"/>
    <p:sldId id="267" r:id="rId8"/>
    <p:sldId id="268" r:id="rId9"/>
    <p:sldId id="263" r:id="rId10"/>
    <p:sldId id="264" r:id="rId11"/>
    <p:sldId id="256" r:id="rId12"/>
    <p:sldId id="257" r:id="rId13"/>
    <p:sldId id="258" r:id="rId14"/>
    <p:sldId id="270" r:id="rId15"/>
    <p:sldId id="259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11DAB-15F9-4E54-BFF2-431A3105B686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900DD-8337-4E19-9F64-4CA27C01D3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777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00DD-8337-4E19-9F64-4CA27C01D3B3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812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752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569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36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894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5832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243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2280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881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937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423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861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122C0-848E-42D1-80BD-2D83299173A5}" type="datetimeFigureOut">
              <a:rPr lang="en-ZA" smtClean="0"/>
              <a:t>2012/08/13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F77AB-DDE3-433F-8E0B-927971E58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0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Shoulder &amp; Elbow dislocations.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4653136"/>
            <a:ext cx="4568552" cy="1368152"/>
          </a:xfrm>
        </p:spPr>
        <p:txBody>
          <a:bodyPr>
            <a:normAutofit/>
          </a:bodyPr>
          <a:lstStyle/>
          <a:p>
            <a:r>
              <a:rPr lang="en-ZA" dirty="0" smtClean="0"/>
              <a:t>H. </a:t>
            </a:r>
            <a:r>
              <a:rPr lang="en-ZA" dirty="0" err="1" smtClean="0"/>
              <a:t>Sithebe</a:t>
            </a:r>
            <a:endParaRPr lang="en-ZA" dirty="0" smtClean="0"/>
          </a:p>
          <a:p>
            <a:r>
              <a:rPr lang="en-ZA" dirty="0" smtClean="0"/>
              <a:t>2012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09220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Complications.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Rotator cuff tear.</a:t>
            </a:r>
          </a:p>
          <a:p>
            <a:r>
              <a:rPr lang="en-ZA" dirty="0" smtClean="0"/>
              <a:t>Nerve injury.</a:t>
            </a:r>
          </a:p>
          <a:p>
            <a:r>
              <a:rPr lang="en-ZA" dirty="0" smtClean="0"/>
              <a:t>Vascular injury.</a:t>
            </a:r>
          </a:p>
          <a:p>
            <a:r>
              <a:rPr lang="en-ZA" dirty="0" smtClean="0"/>
              <a:t>Fracture-dislocation.</a:t>
            </a:r>
          </a:p>
          <a:p>
            <a:r>
              <a:rPr lang="en-ZA" dirty="0" smtClean="0"/>
              <a:t>Stiffness.</a:t>
            </a:r>
          </a:p>
          <a:p>
            <a:r>
              <a:rPr lang="en-ZA" dirty="0" smtClean="0"/>
              <a:t>Unreduced dislocation.</a:t>
            </a:r>
          </a:p>
          <a:p>
            <a:r>
              <a:rPr lang="en-ZA" dirty="0" smtClean="0"/>
              <a:t>Recurrent dislocation.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230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u="sng" dirty="0" smtClean="0"/>
              <a:t>Elbow Dislocations</a:t>
            </a:r>
            <a:endParaRPr lang="en-ZA" i="1" u="sng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Z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Stable Joint.</a:t>
            </a:r>
          </a:p>
          <a:p>
            <a:r>
              <a:rPr lang="en-ZA" dirty="0" smtClean="0"/>
              <a:t>Simple dislocations.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Complex dislocations.</a:t>
            </a:r>
          </a:p>
          <a:p>
            <a:pPr marL="0" indent="0">
              <a:buNone/>
            </a:pPr>
            <a:endParaRPr lang="en-ZA" dirty="0" smtClean="0"/>
          </a:p>
          <a:p>
            <a:pPr marL="137160" indent="0">
              <a:buNone/>
            </a:pP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6" y="2104256"/>
            <a:ext cx="4038600" cy="4525963"/>
          </a:xfrm>
        </p:spPr>
        <p:txBody>
          <a:bodyPr/>
          <a:lstStyle/>
          <a:p>
            <a:endParaRPr lang="en-Z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00551"/>
            <a:ext cx="252028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0" y="4797152"/>
            <a:ext cx="216024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115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Pathophysiology.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u="sng" dirty="0" smtClean="0"/>
              <a:t>Posterior.</a:t>
            </a:r>
          </a:p>
          <a:p>
            <a:r>
              <a:rPr lang="en-ZA" sz="2200" i="1" dirty="0" smtClean="0"/>
              <a:t>Fall on extended/abducted arm.</a:t>
            </a:r>
          </a:p>
          <a:p>
            <a:endParaRPr lang="en-ZA" sz="2200" i="1" dirty="0"/>
          </a:p>
          <a:p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pPr marL="137160" indent="0">
              <a:buNone/>
            </a:pPr>
            <a:endParaRPr lang="en-ZA" dirty="0" smtClean="0"/>
          </a:p>
          <a:p>
            <a:r>
              <a:rPr lang="en-ZA" b="1" u="sng" dirty="0" smtClean="0"/>
              <a:t>Anterior.</a:t>
            </a:r>
          </a:p>
          <a:p>
            <a:r>
              <a:rPr lang="en-ZA" sz="2000" i="1" dirty="0" smtClean="0"/>
              <a:t>Direct blow to Flexed elbow.</a:t>
            </a:r>
            <a:endParaRPr lang="en-ZA" sz="2000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237626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81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Clinical Presentation.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i="1" u="sng" dirty="0" smtClean="0"/>
              <a:t>Posterior.</a:t>
            </a:r>
          </a:p>
          <a:p>
            <a:r>
              <a:rPr lang="en-ZA" sz="2400" dirty="0" smtClean="0"/>
              <a:t>Elbow flexed.</a:t>
            </a:r>
          </a:p>
          <a:p>
            <a:endParaRPr lang="en-ZA" dirty="0"/>
          </a:p>
          <a:p>
            <a:r>
              <a:rPr lang="en-ZA" b="1" i="1" u="sng" dirty="0" smtClean="0"/>
              <a:t>Anterior.</a:t>
            </a:r>
          </a:p>
          <a:p>
            <a:r>
              <a:rPr lang="en-ZA" sz="2400" dirty="0" smtClean="0"/>
              <a:t>Extended</a:t>
            </a:r>
          </a:p>
          <a:p>
            <a:pPr marL="137160" indent="0">
              <a:buNone/>
            </a:pPr>
            <a:endParaRPr lang="en-ZA" dirty="0"/>
          </a:p>
          <a:p>
            <a:r>
              <a:rPr lang="en-ZA" dirty="0" smtClean="0"/>
              <a:t>Neurovascular exam!!!!.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19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Radiology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</a:t>
            </a:r>
            <a:endParaRPr lang="en-ZA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Lateral.</a:t>
            </a:r>
            <a:endParaRPr lang="en-ZA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86538"/>
            <a:ext cx="223128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86538"/>
            <a:ext cx="2664296" cy="221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06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Reduction- posterior dislocation.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544830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05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Complications.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Vascular injury</a:t>
            </a:r>
            <a:r>
              <a:rPr lang="en-ZA" b="1" dirty="0" smtClean="0"/>
              <a:t>.(Compartment </a:t>
            </a:r>
            <a:r>
              <a:rPr lang="en-ZA" b="1" dirty="0" err="1" smtClean="0"/>
              <a:t>Sx</a:t>
            </a:r>
            <a:r>
              <a:rPr lang="en-ZA" b="1" dirty="0" smtClean="0"/>
              <a:t>)</a:t>
            </a:r>
          </a:p>
          <a:p>
            <a:r>
              <a:rPr lang="en-ZA" dirty="0" smtClean="0"/>
              <a:t>Nerve injury.</a:t>
            </a:r>
          </a:p>
          <a:p>
            <a:endParaRPr lang="en-ZA" dirty="0"/>
          </a:p>
          <a:p>
            <a:pPr marL="137160" indent="0">
              <a:buNone/>
            </a:pPr>
            <a:endParaRPr lang="en-ZA" dirty="0" smtClean="0"/>
          </a:p>
          <a:p>
            <a:r>
              <a:rPr lang="en-ZA" dirty="0" smtClean="0"/>
              <a:t>Stiffness.</a:t>
            </a:r>
          </a:p>
          <a:p>
            <a:r>
              <a:rPr lang="en-ZA" dirty="0" smtClean="0"/>
              <a:t>Recurrent dislocation.</a:t>
            </a:r>
          </a:p>
          <a:p>
            <a:r>
              <a:rPr lang="en-ZA" dirty="0" smtClean="0"/>
              <a:t>OA.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5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u="sng" dirty="0" smtClean="0"/>
              <a:t>Shoulder Dislocations.</a:t>
            </a:r>
            <a:endParaRPr lang="en-Z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50% of all joint dislocations.</a:t>
            </a:r>
          </a:p>
          <a:p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98% - Anterior.</a:t>
            </a:r>
          </a:p>
          <a:p>
            <a:r>
              <a:rPr lang="en-ZA" dirty="0" smtClean="0"/>
              <a:t>2% - Posterior.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12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Clinical Presentation.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dislocation.</a:t>
            </a:r>
            <a:endParaRPr lang="en-ZA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Abduction.</a:t>
            </a:r>
          </a:p>
          <a:p>
            <a:r>
              <a:rPr lang="en-ZA" dirty="0" smtClean="0"/>
              <a:t>External rotation.</a:t>
            </a: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ZA" b="1" u="sng" dirty="0" smtClean="0"/>
              <a:t>Posterior Dislocation.</a:t>
            </a:r>
            <a:endParaRPr lang="en-ZA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ZA" dirty="0" smtClean="0"/>
              <a:t>Rare.</a:t>
            </a:r>
          </a:p>
          <a:p>
            <a:r>
              <a:rPr lang="en-ZA" dirty="0" smtClean="0"/>
              <a:t>Missed!!.</a:t>
            </a:r>
          </a:p>
          <a:p>
            <a:r>
              <a:rPr lang="en-ZA" dirty="0" smtClean="0"/>
              <a:t>Adduction.</a:t>
            </a:r>
          </a:p>
          <a:p>
            <a:r>
              <a:rPr lang="en-ZA" dirty="0" smtClean="0"/>
              <a:t>Internal rotation.</a:t>
            </a:r>
            <a:endParaRPr lang="en-Z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2664296" cy="258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97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Clinical Assessment.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Neurovascular Exam!!!.</a:t>
            </a:r>
          </a:p>
          <a:p>
            <a:pPr marL="137160" indent="0">
              <a:buNone/>
            </a:pPr>
            <a:endParaRPr lang="en-ZA" dirty="0" smtClean="0"/>
          </a:p>
          <a:p>
            <a:r>
              <a:rPr lang="en-ZA" dirty="0" smtClean="0"/>
              <a:t>Brachial Plexus.</a:t>
            </a:r>
          </a:p>
          <a:p>
            <a:r>
              <a:rPr lang="en-ZA" dirty="0" smtClean="0">
                <a:solidFill>
                  <a:srgbClr val="FF0000"/>
                </a:solidFill>
              </a:rPr>
              <a:t>Axillary Nerve.</a:t>
            </a:r>
          </a:p>
          <a:p>
            <a:r>
              <a:rPr lang="en-ZA" dirty="0" smtClean="0"/>
              <a:t>Peripheral pulses.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55404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Radiology.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88557"/>
            <a:ext cx="223224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17207"/>
            <a:ext cx="288032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68677"/>
            <a:ext cx="2592288" cy="212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09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Radiology.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Anterior.</a:t>
            </a:r>
            <a:endParaRPr lang="en-ZA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Posterior.</a:t>
            </a:r>
            <a:endParaRPr lang="en-ZA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60"/>
            <a:ext cx="266429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952328" cy="301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09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12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Reduction- </a:t>
            </a:r>
            <a:r>
              <a:rPr lang="en-ZA" i="1" u="sng" dirty="0" smtClean="0"/>
              <a:t>Hippocratic </a:t>
            </a:r>
            <a:r>
              <a:rPr lang="en-ZA" dirty="0" smtClean="0"/>
              <a:t>manoeuvre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724024"/>
            <a:ext cx="7143750" cy="408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09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Reduction- Anterior Dislocation.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i="1" dirty="0" smtClean="0"/>
              <a:t>Stimson.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lvl="6"/>
            <a:r>
              <a:rPr lang="en-ZA" sz="2800" dirty="0" smtClean="0"/>
              <a:t>Kocher.</a:t>
            </a:r>
            <a:endParaRPr lang="en-Z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252028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81128"/>
            <a:ext cx="2520280" cy="192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18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177</Words>
  <Application>Microsoft Office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Shoulder &amp; Elbow dislocations.</vt:lpstr>
      <vt:lpstr>Shoulder Dislocations.</vt:lpstr>
      <vt:lpstr>Clinical Presentation.</vt:lpstr>
      <vt:lpstr>Clinical Assessment.</vt:lpstr>
      <vt:lpstr>Radiology.</vt:lpstr>
      <vt:lpstr>Radiology.</vt:lpstr>
      <vt:lpstr>PowerPoint Presentation</vt:lpstr>
      <vt:lpstr>Reduction- Hippocratic manoeuvre</vt:lpstr>
      <vt:lpstr>Reduction- Anterior Dislocation.</vt:lpstr>
      <vt:lpstr>Complications.</vt:lpstr>
      <vt:lpstr>Elbow Dislocations</vt:lpstr>
      <vt:lpstr>Pathophysiology.</vt:lpstr>
      <vt:lpstr>Clinical Presentation.</vt:lpstr>
      <vt:lpstr>Radiology</vt:lpstr>
      <vt:lpstr>Reduction- posterior dislocation.</vt:lpstr>
      <vt:lpstr>Complications.</vt:lpstr>
    </vt:vector>
  </TitlesOfParts>
  <Company>University of Pretoria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Hlabane Sithebe</dc:creator>
  <cp:lastModifiedBy>User</cp:lastModifiedBy>
  <cp:revision>18</cp:revision>
  <dcterms:created xsi:type="dcterms:W3CDTF">2012-08-13T06:12:16Z</dcterms:created>
  <dcterms:modified xsi:type="dcterms:W3CDTF">2012-08-13T15:29:37Z</dcterms:modified>
</cp:coreProperties>
</file>